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  <p:sldId id="264" r:id="rId10"/>
    <p:sldId id="265" r:id="rId11"/>
    <p:sldId id="269" r:id="rId12"/>
    <p:sldId id="273" r:id="rId13"/>
    <p:sldId id="266" r:id="rId14"/>
    <p:sldId id="267" r:id="rId15"/>
    <p:sldId id="268" r:id="rId16"/>
    <p:sldId id="270" r:id="rId17"/>
    <p:sldId id="271" r:id="rId18"/>
    <p:sldId id="272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Nourd Bold" panose="020B0604020202020204" charset="0"/>
      <p:regular r:id="rId25"/>
    </p:embeddedFont>
    <p:embeddedFont>
      <p:font typeface="Rubik" panose="020B0604020202020204" charset="-79"/>
      <p:regular r:id="rId26"/>
    </p:embeddedFont>
    <p:embeddedFont>
      <p:font typeface="Rubik Semi-Bold" panose="020B0604020202020204" charset="-79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9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hyperlink" Target="https://trello.com/b/Xfs1kJAG/squad-3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7.jpe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14168" y="7356782"/>
            <a:ext cx="3214148" cy="602653"/>
          </a:xfrm>
          <a:custGeom>
            <a:avLst/>
            <a:gdLst/>
            <a:ahLst/>
            <a:cxnLst/>
            <a:rect l="l" t="t" r="r" b="b"/>
            <a:pathLst>
              <a:path w="3214148" h="602653">
                <a:moveTo>
                  <a:pt x="0" y="0"/>
                </a:moveTo>
                <a:lnTo>
                  <a:pt x="3214149" y="0"/>
                </a:lnTo>
                <a:lnTo>
                  <a:pt x="3214149" y="602652"/>
                </a:lnTo>
                <a:lnTo>
                  <a:pt x="0" y="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50813" y="3133219"/>
            <a:ext cx="8000511" cy="4020562"/>
            <a:chOff x="0" y="0"/>
            <a:chExt cx="10667348" cy="5360750"/>
          </a:xfrm>
        </p:grpSpPr>
        <p:sp>
          <p:nvSpPr>
            <p:cNvPr id="4" name="TextBox 4"/>
            <p:cNvSpPr txBox="1"/>
            <p:nvPr/>
          </p:nvSpPr>
          <p:spPr>
            <a:xfrm>
              <a:off x="0" y="104775"/>
              <a:ext cx="10667348" cy="4713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82"/>
                </a:lnSpc>
              </a:pPr>
              <a:r>
                <a:rPr lang="en-US" sz="5482">
                  <a:solidFill>
                    <a:srgbClr val="000000"/>
                  </a:solidFill>
                  <a:latin typeface="Nourd Bold"/>
                </a:rPr>
                <a:t>Empreendedorismo e o crescimento econômico para pessoas de baixa renda.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52585"/>
              <a:ext cx="10667348" cy="3081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4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4213607" cy="652600"/>
            <a:chOff x="0" y="0"/>
            <a:chExt cx="5618143" cy="8701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0133" cy="870133"/>
            </a:xfrm>
            <a:custGeom>
              <a:avLst/>
              <a:gdLst/>
              <a:ahLst/>
              <a:cxnLst/>
              <a:rect l="l" t="t" r="r" b="b"/>
              <a:pathLst>
                <a:path w="870133" h="870133">
                  <a:moveTo>
                    <a:pt x="0" y="0"/>
                  </a:moveTo>
                  <a:lnTo>
                    <a:pt x="870133" y="0"/>
                  </a:lnTo>
                  <a:lnTo>
                    <a:pt x="870133" y="870133"/>
                  </a:lnTo>
                  <a:lnTo>
                    <a:pt x="0" y="870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372887" y="170663"/>
              <a:ext cx="4245256" cy="515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2"/>
                </a:lnSpc>
                <a:spcBef>
                  <a:spcPct val="0"/>
                </a:spcBef>
              </a:pPr>
              <a:r>
                <a:rPr lang="en-US" sz="2316">
                  <a:solidFill>
                    <a:srgbClr val="000000"/>
                  </a:solidFill>
                  <a:latin typeface="Nourd Bold"/>
                </a:rPr>
                <a:t>COOPCOMUNITÁRIA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8473615">
            <a:off x="8706142" y="2861252"/>
            <a:ext cx="666165" cy="1347025"/>
          </a:xfrm>
          <a:custGeom>
            <a:avLst/>
            <a:gdLst/>
            <a:ahLst/>
            <a:cxnLst/>
            <a:rect l="l" t="t" r="r" b="b"/>
            <a:pathLst>
              <a:path w="666165" h="1347025">
                <a:moveTo>
                  <a:pt x="0" y="0"/>
                </a:moveTo>
                <a:lnTo>
                  <a:pt x="666166" y="0"/>
                </a:lnTo>
                <a:lnTo>
                  <a:pt x="666166" y="1347025"/>
                </a:lnTo>
                <a:lnTo>
                  <a:pt x="0" y="13470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740511" y="424377"/>
            <a:ext cx="7903300" cy="8833923"/>
          </a:xfrm>
          <a:custGeom>
            <a:avLst/>
            <a:gdLst/>
            <a:ahLst/>
            <a:cxnLst/>
            <a:rect l="l" t="t" r="r" b="b"/>
            <a:pathLst>
              <a:path w="7903300" h="8833923">
                <a:moveTo>
                  <a:pt x="0" y="0"/>
                </a:moveTo>
                <a:lnTo>
                  <a:pt x="7903300" y="0"/>
                </a:lnTo>
                <a:lnTo>
                  <a:pt x="7903300" y="8833923"/>
                </a:lnTo>
                <a:lnTo>
                  <a:pt x="0" y="8833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887" r="-5887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08093" y="1841324"/>
            <a:ext cx="1938465" cy="1452086"/>
          </a:xfrm>
          <a:custGeom>
            <a:avLst/>
            <a:gdLst/>
            <a:ahLst/>
            <a:cxnLst/>
            <a:rect l="l" t="t" r="r" b="b"/>
            <a:pathLst>
              <a:path w="1938465" h="1452086">
                <a:moveTo>
                  <a:pt x="0" y="0"/>
                </a:moveTo>
                <a:lnTo>
                  <a:pt x="1938464" y="0"/>
                </a:lnTo>
                <a:lnTo>
                  <a:pt x="1938464" y="1452086"/>
                </a:lnTo>
                <a:lnTo>
                  <a:pt x="0" y="1452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8997003"/>
            <a:ext cx="18288000" cy="1371600"/>
          </a:xfrm>
          <a:prstGeom prst="rect">
            <a:avLst/>
          </a:prstGeom>
          <a:solidFill>
            <a:srgbClr val="7ED957"/>
          </a:solidFill>
        </p:spPr>
      </p:sp>
      <p:sp>
        <p:nvSpPr>
          <p:cNvPr id="4" name="TextBox 4"/>
          <p:cNvSpPr txBox="1"/>
          <p:nvPr/>
        </p:nvSpPr>
        <p:spPr>
          <a:xfrm>
            <a:off x="2560115" y="3659800"/>
            <a:ext cx="5907946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ubik"/>
              </a:rPr>
              <a:t>Aprimoramento do modelo lógico, conceitual e físico.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18244" y="1414847"/>
            <a:ext cx="8851511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Escopo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60115" y="6299885"/>
            <a:ext cx="7259355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u="none">
                <a:solidFill>
                  <a:srgbClr val="000000"/>
                </a:solidFill>
                <a:latin typeface="Rubik"/>
              </a:rPr>
              <a:t>Integração do front-end com as funcionalidades implementadas no MVC.</a:t>
            </a:r>
          </a:p>
          <a:p>
            <a:pPr>
              <a:lnSpc>
                <a:spcPts val="3640"/>
              </a:lnSpc>
            </a:pPr>
            <a:endParaRPr lang="en-US" sz="2600" u="none">
              <a:solidFill>
                <a:srgbClr val="000000"/>
              </a:solidFill>
              <a:latin typeface="Rubi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98361" y="6561505"/>
            <a:ext cx="590794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ubik"/>
              </a:rPr>
              <a:t> PPT de Apresentação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60115" y="5000070"/>
            <a:ext cx="590794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ubik"/>
              </a:rPr>
              <a:t>Implementação do MVC em Java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5143500"/>
            <a:ext cx="1173170" cy="868146"/>
          </a:xfrm>
          <a:custGeom>
            <a:avLst/>
            <a:gdLst/>
            <a:ahLst/>
            <a:cxnLst/>
            <a:rect l="l" t="t" r="r" b="b"/>
            <a:pathLst>
              <a:path w="1173170" h="868146">
                <a:moveTo>
                  <a:pt x="0" y="0"/>
                </a:moveTo>
                <a:lnTo>
                  <a:pt x="1173170" y="0"/>
                </a:lnTo>
                <a:lnTo>
                  <a:pt x="1173170" y="868146"/>
                </a:lnTo>
                <a:lnTo>
                  <a:pt x="0" y="868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3707057"/>
            <a:ext cx="1173170" cy="868146"/>
          </a:xfrm>
          <a:custGeom>
            <a:avLst/>
            <a:gdLst/>
            <a:ahLst/>
            <a:cxnLst/>
            <a:rect l="l" t="t" r="r" b="b"/>
            <a:pathLst>
              <a:path w="1173170" h="868146">
                <a:moveTo>
                  <a:pt x="0" y="0"/>
                </a:moveTo>
                <a:lnTo>
                  <a:pt x="1173170" y="0"/>
                </a:lnTo>
                <a:lnTo>
                  <a:pt x="1173170" y="868146"/>
                </a:lnTo>
                <a:lnTo>
                  <a:pt x="0" y="868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6664690"/>
            <a:ext cx="1173170" cy="868146"/>
          </a:xfrm>
          <a:custGeom>
            <a:avLst/>
            <a:gdLst/>
            <a:ahLst/>
            <a:cxnLst/>
            <a:rect l="l" t="t" r="r" b="b"/>
            <a:pathLst>
              <a:path w="1173170" h="868146">
                <a:moveTo>
                  <a:pt x="0" y="0"/>
                </a:moveTo>
                <a:lnTo>
                  <a:pt x="1173170" y="0"/>
                </a:lnTo>
                <a:lnTo>
                  <a:pt x="1173170" y="868146"/>
                </a:lnTo>
                <a:lnTo>
                  <a:pt x="0" y="868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63241" y="4818728"/>
            <a:ext cx="1173170" cy="868146"/>
          </a:xfrm>
          <a:custGeom>
            <a:avLst/>
            <a:gdLst/>
            <a:ahLst/>
            <a:cxnLst/>
            <a:rect l="l" t="t" r="r" b="b"/>
            <a:pathLst>
              <a:path w="1173170" h="868146">
                <a:moveTo>
                  <a:pt x="0" y="0"/>
                </a:moveTo>
                <a:lnTo>
                  <a:pt x="1173170" y="0"/>
                </a:lnTo>
                <a:lnTo>
                  <a:pt x="1173170" y="868145"/>
                </a:lnTo>
                <a:lnTo>
                  <a:pt x="0" y="868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963241" y="3488889"/>
            <a:ext cx="1173170" cy="868146"/>
          </a:xfrm>
          <a:custGeom>
            <a:avLst/>
            <a:gdLst/>
            <a:ahLst/>
            <a:cxnLst/>
            <a:rect l="l" t="t" r="r" b="b"/>
            <a:pathLst>
              <a:path w="1173170" h="868146">
                <a:moveTo>
                  <a:pt x="0" y="0"/>
                </a:moveTo>
                <a:lnTo>
                  <a:pt x="1173170" y="0"/>
                </a:lnTo>
                <a:lnTo>
                  <a:pt x="1173170" y="868146"/>
                </a:lnTo>
                <a:lnTo>
                  <a:pt x="0" y="868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046557" y="6424342"/>
            <a:ext cx="1173170" cy="868146"/>
          </a:xfrm>
          <a:custGeom>
            <a:avLst/>
            <a:gdLst/>
            <a:ahLst/>
            <a:cxnLst/>
            <a:rect l="l" t="t" r="r" b="b"/>
            <a:pathLst>
              <a:path w="1173170" h="868146">
                <a:moveTo>
                  <a:pt x="0" y="0"/>
                </a:moveTo>
                <a:lnTo>
                  <a:pt x="1173170" y="0"/>
                </a:lnTo>
                <a:lnTo>
                  <a:pt x="1173170" y="868146"/>
                </a:lnTo>
                <a:lnTo>
                  <a:pt x="0" y="868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1498361" y="3649907"/>
            <a:ext cx="5907946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ubik"/>
              </a:rPr>
              <a:t>Aplicação Funcional e Link no GitHub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98361" y="5084495"/>
            <a:ext cx="590794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ubik"/>
              </a:rPr>
              <a:t>Apresentação: Pitch e Bastidores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28700" y="8104336"/>
            <a:ext cx="1173170" cy="868146"/>
          </a:xfrm>
          <a:custGeom>
            <a:avLst/>
            <a:gdLst/>
            <a:ahLst/>
            <a:cxnLst/>
            <a:rect l="l" t="t" r="r" b="b"/>
            <a:pathLst>
              <a:path w="1173170" h="868146">
                <a:moveTo>
                  <a:pt x="0" y="0"/>
                </a:moveTo>
                <a:lnTo>
                  <a:pt x="1173170" y="0"/>
                </a:lnTo>
                <a:lnTo>
                  <a:pt x="1173170" y="868146"/>
                </a:lnTo>
                <a:lnTo>
                  <a:pt x="0" y="868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716644" y="8077069"/>
            <a:ext cx="590794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ubik"/>
              </a:rPr>
              <a:t>Testes e Refatoração</a:t>
            </a:r>
          </a:p>
        </p:txBody>
      </p:sp>
      <p:sp>
        <p:nvSpPr>
          <p:cNvPr id="20" name="Freeform 20"/>
          <p:cNvSpPr/>
          <p:nvPr/>
        </p:nvSpPr>
        <p:spPr>
          <a:xfrm>
            <a:off x="10046557" y="7670263"/>
            <a:ext cx="1173170" cy="868146"/>
          </a:xfrm>
          <a:custGeom>
            <a:avLst/>
            <a:gdLst/>
            <a:ahLst/>
            <a:cxnLst/>
            <a:rect l="l" t="t" r="r" b="b"/>
            <a:pathLst>
              <a:path w="1173170" h="868146">
                <a:moveTo>
                  <a:pt x="0" y="0"/>
                </a:moveTo>
                <a:lnTo>
                  <a:pt x="1173170" y="0"/>
                </a:lnTo>
                <a:lnTo>
                  <a:pt x="1173170" y="868146"/>
                </a:lnTo>
                <a:lnTo>
                  <a:pt x="0" y="868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498361" y="7775533"/>
            <a:ext cx="590794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ubik"/>
              </a:rPr>
              <a:t>Próximas Atividades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8621125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Bastidores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371070" y="3490467"/>
            <a:ext cx="1001884" cy="709997"/>
            <a:chOff x="0" y="0"/>
            <a:chExt cx="806450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371070" y="4248088"/>
            <a:ext cx="2433114" cy="724599"/>
            <a:chOff x="0" y="0"/>
            <a:chExt cx="1919026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1919026" cy="69850"/>
            </a:xfrm>
            <a:custGeom>
              <a:avLst/>
              <a:gdLst/>
              <a:ahLst/>
              <a:cxnLst/>
              <a:rect l="l" t="t" r="r" b="b"/>
              <a:pathLst>
                <a:path w="1919026" h="69850">
                  <a:moveTo>
                    <a:pt x="162819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919026" y="69850"/>
                  </a:lnTo>
                  <a:lnTo>
                    <a:pt x="191902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127237" y="5030798"/>
            <a:ext cx="1041925" cy="738372"/>
            <a:chOff x="0" y="0"/>
            <a:chExt cx="806450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219286" y="5805464"/>
            <a:ext cx="1161833" cy="713142"/>
            <a:chOff x="0" y="0"/>
            <a:chExt cx="931074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931074" cy="69850"/>
            </a:xfrm>
            <a:custGeom>
              <a:avLst/>
              <a:gdLst/>
              <a:ahLst/>
              <a:cxnLst/>
              <a:rect l="l" t="t" r="r" b="b"/>
              <a:pathLst>
                <a:path w="931074" h="69850">
                  <a:moveTo>
                    <a:pt x="64024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31074" y="69850"/>
                  </a:lnTo>
                  <a:lnTo>
                    <a:pt x="93107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169162" y="6544386"/>
            <a:ext cx="1962520" cy="778407"/>
            <a:chOff x="0" y="0"/>
            <a:chExt cx="1440866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1440866" cy="69850"/>
            </a:xfrm>
            <a:custGeom>
              <a:avLst/>
              <a:gdLst/>
              <a:ahLst/>
              <a:cxnLst/>
              <a:rect l="l" t="t" r="r" b="b"/>
              <a:pathLst>
                <a:path w="1440866" h="69850">
                  <a:moveTo>
                    <a:pt x="115003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440866" y="69850"/>
                  </a:lnTo>
                  <a:lnTo>
                    <a:pt x="144086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724575" y="7322793"/>
            <a:ext cx="1039939" cy="736964"/>
            <a:chOff x="0" y="0"/>
            <a:chExt cx="806450" cy="571500"/>
          </a:xfrm>
        </p:grpSpPr>
        <p:sp>
          <p:nvSpPr>
            <p:cNvPr id="14" name="Freeform 14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186830" y="8088333"/>
            <a:ext cx="1616193" cy="742768"/>
            <a:chOff x="0" y="0"/>
            <a:chExt cx="1243529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255270"/>
              <a:ext cx="1243529" cy="69850"/>
            </a:xfrm>
            <a:custGeom>
              <a:avLst/>
              <a:gdLst/>
              <a:ahLst/>
              <a:cxnLst/>
              <a:rect l="l" t="t" r="r" b="b"/>
              <a:pathLst>
                <a:path w="1243529" h="69850">
                  <a:moveTo>
                    <a:pt x="95269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243529" y="69850"/>
                  </a:lnTo>
                  <a:lnTo>
                    <a:pt x="124352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7" name="Freeform 17"/>
          <p:cNvSpPr/>
          <p:nvPr/>
        </p:nvSpPr>
        <p:spPr>
          <a:xfrm rot="1612977">
            <a:off x="545160" y="656798"/>
            <a:ext cx="441071" cy="891872"/>
          </a:xfrm>
          <a:custGeom>
            <a:avLst/>
            <a:gdLst/>
            <a:ahLst/>
            <a:cxnLst/>
            <a:rect l="l" t="t" r="r" b="b"/>
            <a:pathLst>
              <a:path w="441071" h="891872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129679" y="2348803"/>
            <a:ext cx="12028642" cy="7282138"/>
          </a:xfrm>
          <a:custGeom>
            <a:avLst/>
            <a:gdLst/>
            <a:ahLst/>
            <a:cxnLst/>
            <a:rect l="l" t="t" r="r" b="b"/>
            <a:pathLst>
              <a:path w="12028642" h="7282138">
                <a:moveTo>
                  <a:pt x="0" y="0"/>
                </a:moveTo>
                <a:lnTo>
                  <a:pt x="12028642" y="0"/>
                </a:lnTo>
                <a:lnTo>
                  <a:pt x="12028642" y="7282138"/>
                </a:lnTo>
                <a:lnTo>
                  <a:pt x="0" y="7282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8621125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Bastidores</a:t>
            </a:r>
          </a:p>
        </p:txBody>
      </p:sp>
      <p:sp>
        <p:nvSpPr>
          <p:cNvPr id="3" name="Freeform 3"/>
          <p:cNvSpPr/>
          <p:nvPr/>
        </p:nvSpPr>
        <p:spPr>
          <a:xfrm rot="1612977">
            <a:off x="545160" y="656798"/>
            <a:ext cx="441071" cy="891872"/>
          </a:xfrm>
          <a:custGeom>
            <a:avLst/>
            <a:gdLst/>
            <a:ahLst/>
            <a:cxnLst/>
            <a:rect l="l" t="t" r="r" b="b"/>
            <a:pathLst>
              <a:path w="441071" h="891872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hlinkClick r:id="rId4" tooltip="https://trello.com/b/Xfs1kJAG/squad-30"/>
          </p:cNvPr>
          <p:cNvSpPr/>
          <p:nvPr/>
        </p:nvSpPr>
        <p:spPr>
          <a:xfrm>
            <a:off x="8225975" y="2307907"/>
            <a:ext cx="7029045" cy="5671186"/>
          </a:xfrm>
          <a:custGeom>
            <a:avLst/>
            <a:gdLst/>
            <a:ahLst/>
            <a:cxnLst/>
            <a:rect l="l" t="t" r="r" b="b"/>
            <a:pathLst>
              <a:path w="7029045" h="5671186">
                <a:moveTo>
                  <a:pt x="0" y="0"/>
                </a:moveTo>
                <a:lnTo>
                  <a:pt x="7029045" y="0"/>
                </a:lnTo>
                <a:lnTo>
                  <a:pt x="7029045" y="5671186"/>
                </a:lnTo>
                <a:lnTo>
                  <a:pt x="0" y="567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380" b="-338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35292" y="7250221"/>
            <a:ext cx="8621125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Trello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45466" y="8163201"/>
            <a:ext cx="10330984" cy="564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sz="3527" u="sng" dirty="0">
                <a:solidFill>
                  <a:srgbClr val="000000"/>
                </a:solidFill>
                <a:latin typeface="Nourd Bold"/>
                <a:hlinkClick r:id="rId4" tooltip="https://trello.com/b/Xfs1kJAG/squad-30"/>
              </a:rPr>
              <a:t>https://trello.com/b/Xfs1kJAG/squad-30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235" y="2098595"/>
            <a:ext cx="2138903" cy="438475"/>
          </a:xfrm>
          <a:custGeom>
            <a:avLst/>
            <a:gdLst/>
            <a:ahLst/>
            <a:cxnLst/>
            <a:rect l="l" t="t" r="r" b="b"/>
            <a:pathLst>
              <a:path w="2138903" h="438475">
                <a:moveTo>
                  <a:pt x="0" y="0"/>
                </a:moveTo>
                <a:lnTo>
                  <a:pt x="2138903" y="0"/>
                </a:lnTo>
                <a:lnTo>
                  <a:pt x="2138903" y="438475"/>
                </a:lnTo>
                <a:lnTo>
                  <a:pt x="0" y="43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46165" y="730882"/>
            <a:ext cx="9493584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Modelo Conceitual</a:t>
            </a:r>
          </a:p>
        </p:txBody>
      </p:sp>
      <p:sp>
        <p:nvSpPr>
          <p:cNvPr id="5" name="Freeform 5"/>
          <p:cNvSpPr/>
          <p:nvPr/>
        </p:nvSpPr>
        <p:spPr>
          <a:xfrm>
            <a:off x="516108" y="2695112"/>
            <a:ext cx="17261156" cy="6109463"/>
          </a:xfrm>
          <a:custGeom>
            <a:avLst/>
            <a:gdLst/>
            <a:ahLst/>
            <a:cxnLst/>
            <a:rect l="l" t="t" r="r" b="b"/>
            <a:pathLst>
              <a:path w="17261156" h="6109463">
                <a:moveTo>
                  <a:pt x="0" y="0"/>
                </a:moveTo>
                <a:lnTo>
                  <a:pt x="17261156" y="0"/>
                </a:lnTo>
                <a:lnTo>
                  <a:pt x="17261156" y="6109463"/>
                </a:lnTo>
                <a:lnTo>
                  <a:pt x="0" y="6109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6" t="-29948" b="-962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4549" y="2198111"/>
            <a:ext cx="2138903" cy="438475"/>
          </a:xfrm>
          <a:custGeom>
            <a:avLst/>
            <a:gdLst/>
            <a:ahLst/>
            <a:cxnLst/>
            <a:rect l="l" t="t" r="r" b="b"/>
            <a:pathLst>
              <a:path w="2138903" h="438475">
                <a:moveTo>
                  <a:pt x="0" y="0"/>
                </a:moveTo>
                <a:lnTo>
                  <a:pt x="2138902" y="0"/>
                </a:lnTo>
                <a:lnTo>
                  <a:pt x="2138902" y="438475"/>
                </a:lnTo>
                <a:lnTo>
                  <a:pt x="0" y="43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9958" y="2894144"/>
            <a:ext cx="14168084" cy="5896519"/>
          </a:xfrm>
          <a:custGeom>
            <a:avLst/>
            <a:gdLst/>
            <a:ahLst/>
            <a:cxnLst/>
            <a:rect l="l" t="t" r="r" b="b"/>
            <a:pathLst>
              <a:path w="14168084" h="5896519">
                <a:moveTo>
                  <a:pt x="0" y="0"/>
                </a:moveTo>
                <a:lnTo>
                  <a:pt x="14168084" y="0"/>
                </a:lnTo>
                <a:lnTo>
                  <a:pt x="14168084" y="5896519"/>
                </a:lnTo>
                <a:lnTo>
                  <a:pt x="0" y="5896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656" t="-42419" b="-118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946165" y="730882"/>
            <a:ext cx="9493584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Modelo Lógico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14655" y="1600198"/>
            <a:ext cx="2138903" cy="438475"/>
          </a:xfrm>
          <a:custGeom>
            <a:avLst/>
            <a:gdLst/>
            <a:ahLst/>
            <a:cxnLst/>
            <a:rect l="l" t="t" r="r" b="b"/>
            <a:pathLst>
              <a:path w="2138903" h="438475">
                <a:moveTo>
                  <a:pt x="0" y="0"/>
                </a:moveTo>
                <a:lnTo>
                  <a:pt x="2138903" y="0"/>
                </a:lnTo>
                <a:lnTo>
                  <a:pt x="2138903" y="438475"/>
                </a:lnTo>
                <a:lnTo>
                  <a:pt x="0" y="43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97208" y="390527"/>
            <a:ext cx="9493584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50"/>
              </a:lnSpc>
            </a:pPr>
            <a:r>
              <a:rPr lang="en-US" sz="7500" u="none" dirty="0" err="1">
                <a:solidFill>
                  <a:srgbClr val="000000"/>
                </a:solidFill>
                <a:latin typeface="Nourd Bold"/>
              </a:rPr>
              <a:t>Modelo</a:t>
            </a:r>
            <a:r>
              <a:rPr lang="en-US" sz="7500" u="none" dirty="0">
                <a:solidFill>
                  <a:srgbClr val="000000"/>
                </a:solidFill>
                <a:latin typeface="Nourd Bold"/>
              </a:rPr>
              <a:t> </a:t>
            </a:r>
            <a:r>
              <a:rPr lang="en-US" sz="7500" u="none" dirty="0" err="1">
                <a:solidFill>
                  <a:srgbClr val="000000"/>
                </a:solidFill>
                <a:latin typeface="Nourd Bold"/>
              </a:rPr>
              <a:t>Físico</a:t>
            </a:r>
            <a:endParaRPr lang="en-US" sz="7500" u="none" dirty="0">
              <a:solidFill>
                <a:srgbClr val="000000"/>
              </a:solidFill>
              <a:latin typeface="Nourd 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0DE6FB-EA36-FB16-3458-73CFF2978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47900"/>
            <a:ext cx="157734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8621125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Bastidores</a:t>
            </a:r>
          </a:p>
        </p:txBody>
      </p:sp>
      <p:sp>
        <p:nvSpPr>
          <p:cNvPr id="3" name="Freeform 3"/>
          <p:cNvSpPr/>
          <p:nvPr/>
        </p:nvSpPr>
        <p:spPr>
          <a:xfrm rot="1612977">
            <a:off x="545160" y="656798"/>
            <a:ext cx="441071" cy="891872"/>
          </a:xfrm>
          <a:custGeom>
            <a:avLst/>
            <a:gdLst/>
            <a:ahLst/>
            <a:cxnLst/>
            <a:rect l="l" t="t" r="r" b="b"/>
            <a:pathLst>
              <a:path w="441071" h="891872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53544" y="303744"/>
            <a:ext cx="9513338" cy="9679512"/>
          </a:xfrm>
          <a:custGeom>
            <a:avLst/>
            <a:gdLst/>
            <a:ahLst/>
            <a:cxnLst/>
            <a:rect l="l" t="t" r="r" b="b"/>
            <a:pathLst>
              <a:path w="9513338" h="9679512">
                <a:moveTo>
                  <a:pt x="0" y="0"/>
                </a:moveTo>
                <a:lnTo>
                  <a:pt x="9513338" y="0"/>
                </a:lnTo>
                <a:lnTo>
                  <a:pt x="9513338" y="9679512"/>
                </a:lnTo>
                <a:lnTo>
                  <a:pt x="0" y="9679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208" b="-220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32012" y="8048630"/>
            <a:ext cx="8621125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Front end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8621125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Bastidores</a:t>
            </a:r>
          </a:p>
        </p:txBody>
      </p:sp>
      <p:sp>
        <p:nvSpPr>
          <p:cNvPr id="3" name="Freeform 3"/>
          <p:cNvSpPr/>
          <p:nvPr/>
        </p:nvSpPr>
        <p:spPr>
          <a:xfrm rot="1612977">
            <a:off x="545160" y="656798"/>
            <a:ext cx="441071" cy="891872"/>
          </a:xfrm>
          <a:custGeom>
            <a:avLst/>
            <a:gdLst/>
            <a:ahLst/>
            <a:cxnLst/>
            <a:rect l="l" t="t" r="r" b="b"/>
            <a:pathLst>
              <a:path w="441071" h="891872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83530" y="301156"/>
            <a:ext cx="10170271" cy="9871207"/>
          </a:xfrm>
          <a:custGeom>
            <a:avLst/>
            <a:gdLst/>
            <a:ahLst/>
            <a:cxnLst/>
            <a:rect l="l" t="t" r="r" b="b"/>
            <a:pathLst>
              <a:path w="10170271" h="9871207">
                <a:moveTo>
                  <a:pt x="0" y="0"/>
                </a:moveTo>
                <a:lnTo>
                  <a:pt x="10170271" y="0"/>
                </a:lnTo>
                <a:lnTo>
                  <a:pt x="10170271" y="9871207"/>
                </a:lnTo>
                <a:lnTo>
                  <a:pt x="0" y="9871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408" b="-440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64037" y="8048630"/>
            <a:ext cx="8621125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Front end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8621125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Bastidores</a:t>
            </a:r>
          </a:p>
        </p:txBody>
      </p:sp>
      <p:sp>
        <p:nvSpPr>
          <p:cNvPr id="3" name="Freeform 3"/>
          <p:cNvSpPr/>
          <p:nvPr/>
        </p:nvSpPr>
        <p:spPr>
          <a:xfrm rot="1612977">
            <a:off x="545160" y="656798"/>
            <a:ext cx="441071" cy="891872"/>
          </a:xfrm>
          <a:custGeom>
            <a:avLst/>
            <a:gdLst/>
            <a:ahLst/>
            <a:cxnLst/>
            <a:rect l="l" t="t" r="r" b="b"/>
            <a:pathLst>
              <a:path w="441071" h="891872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45855" y="2171695"/>
            <a:ext cx="11606396" cy="7048272"/>
          </a:xfrm>
          <a:custGeom>
            <a:avLst/>
            <a:gdLst/>
            <a:ahLst/>
            <a:cxnLst/>
            <a:rect l="l" t="t" r="r" b="b"/>
            <a:pathLst>
              <a:path w="11606396" h="7048272">
                <a:moveTo>
                  <a:pt x="0" y="0"/>
                </a:moveTo>
                <a:lnTo>
                  <a:pt x="11606396" y="0"/>
                </a:lnTo>
                <a:lnTo>
                  <a:pt x="11606396" y="7048272"/>
                </a:lnTo>
                <a:lnTo>
                  <a:pt x="0" y="7048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70" r="-10101" b="-54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7250221"/>
            <a:ext cx="8621125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Back end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12977">
            <a:off x="545160" y="656798"/>
            <a:ext cx="441071" cy="891872"/>
          </a:xfrm>
          <a:custGeom>
            <a:avLst/>
            <a:gdLst/>
            <a:ahLst/>
            <a:cxnLst/>
            <a:rect l="l" t="t" r="r" b="b"/>
            <a:pathLst>
              <a:path w="441071" h="891872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34374" y="1718226"/>
            <a:ext cx="11419252" cy="7540074"/>
          </a:xfrm>
          <a:custGeom>
            <a:avLst/>
            <a:gdLst/>
            <a:ahLst/>
            <a:cxnLst/>
            <a:rect l="l" t="t" r="r" b="b"/>
            <a:pathLst>
              <a:path w="11419252" h="7540074">
                <a:moveTo>
                  <a:pt x="0" y="0"/>
                </a:moveTo>
                <a:lnTo>
                  <a:pt x="11419252" y="0"/>
                </a:lnTo>
                <a:lnTo>
                  <a:pt x="11419252" y="7540074"/>
                </a:lnTo>
                <a:lnTo>
                  <a:pt x="0" y="7540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830" b="-12830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230662" y="5819513"/>
            <a:ext cx="1438829" cy="1438823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41" b="-141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948229" y="5445978"/>
            <a:ext cx="1632580" cy="1632573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8151" r="-8151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029445" y="3226651"/>
            <a:ext cx="1640045" cy="1640038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9245" r="-9245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940764" y="3226651"/>
            <a:ext cx="1640045" cy="1640038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0423" r="-10423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828075" y="3226651"/>
            <a:ext cx="1640045" cy="1640038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77" b="-277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-99352">
            <a:off x="688441" y="1018865"/>
            <a:ext cx="5321872" cy="997851"/>
          </a:xfrm>
          <a:custGeom>
            <a:avLst/>
            <a:gdLst/>
            <a:ahLst/>
            <a:cxnLst/>
            <a:rect l="l" t="t" r="r" b="b"/>
            <a:pathLst>
              <a:path w="5321872" h="997851">
                <a:moveTo>
                  <a:pt x="0" y="0"/>
                </a:moveTo>
                <a:lnTo>
                  <a:pt x="5321872" y="0"/>
                </a:lnTo>
                <a:lnTo>
                  <a:pt x="5321872" y="997850"/>
                </a:lnTo>
                <a:lnTo>
                  <a:pt x="0" y="9978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2358333">
            <a:off x="5168471" y="5425899"/>
            <a:ext cx="834789" cy="736132"/>
          </a:xfrm>
          <a:custGeom>
            <a:avLst/>
            <a:gdLst/>
            <a:ahLst/>
            <a:cxnLst/>
            <a:rect l="l" t="t" r="r" b="b"/>
            <a:pathLst>
              <a:path w="834789" h="736132">
                <a:moveTo>
                  <a:pt x="0" y="0"/>
                </a:moveTo>
                <a:lnTo>
                  <a:pt x="834789" y="0"/>
                </a:lnTo>
                <a:lnTo>
                  <a:pt x="834789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675726" y="7258336"/>
            <a:ext cx="18288000" cy="8231301"/>
          </a:xfrm>
          <a:custGeom>
            <a:avLst/>
            <a:gdLst/>
            <a:ahLst/>
            <a:cxnLst/>
            <a:rect l="l" t="t" r="r" b="b"/>
            <a:pathLst>
              <a:path w="18288000" h="8231301">
                <a:moveTo>
                  <a:pt x="0" y="0"/>
                </a:moveTo>
                <a:lnTo>
                  <a:pt x="18288000" y="0"/>
                </a:lnTo>
                <a:lnTo>
                  <a:pt x="18288000" y="8231301"/>
                </a:lnTo>
                <a:lnTo>
                  <a:pt x="0" y="8231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</a:blip>
            <a:stretch>
              <a:fillRect t="-61825" r="-663" b="-61825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78661" y="2557396"/>
            <a:ext cx="5741431" cy="7112996"/>
          </a:xfrm>
          <a:custGeom>
            <a:avLst/>
            <a:gdLst/>
            <a:ahLst/>
            <a:cxnLst/>
            <a:rect l="l" t="t" r="r" b="b"/>
            <a:pathLst>
              <a:path w="5741431" h="7112996">
                <a:moveTo>
                  <a:pt x="0" y="0"/>
                </a:moveTo>
                <a:lnTo>
                  <a:pt x="5741432" y="0"/>
                </a:lnTo>
                <a:lnTo>
                  <a:pt x="5741432" y="7112996"/>
                </a:lnTo>
                <a:lnTo>
                  <a:pt x="0" y="71129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5000"/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13814" y="900645"/>
            <a:ext cx="4372051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Equipe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89885" y="4934304"/>
            <a:ext cx="3120381" cy="38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370">
                <a:solidFill>
                  <a:srgbClr val="000000"/>
                </a:solidFill>
                <a:latin typeface="Nourd Bold"/>
              </a:rPr>
              <a:t>Gabriela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0" y="4947138"/>
            <a:ext cx="3120381" cy="38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370">
                <a:solidFill>
                  <a:srgbClr val="000000"/>
                </a:solidFill>
                <a:latin typeface="Nourd Bold"/>
              </a:rPr>
              <a:t>Gabriel Jorge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64381" y="4934304"/>
            <a:ext cx="3120381" cy="38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370">
                <a:solidFill>
                  <a:srgbClr val="000000"/>
                </a:solidFill>
                <a:latin typeface="Nourd Bold"/>
              </a:rPr>
              <a:t>Gabriel Willian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89885" y="7715536"/>
            <a:ext cx="3120381" cy="38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370">
                <a:solidFill>
                  <a:srgbClr val="000000"/>
                </a:solidFill>
                <a:latin typeface="Nourd Bold"/>
              </a:rPr>
              <a:t>Geovana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4328" y="7715536"/>
            <a:ext cx="3120381" cy="38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370">
                <a:solidFill>
                  <a:srgbClr val="000000"/>
                </a:solidFill>
                <a:latin typeface="Nourd Bold"/>
              </a:rPr>
              <a:t>Geovani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FFDE59">
              <a:alpha val="71765"/>
            </a:srgbClr>
          </a:solidFill>
        </p:spPr>
      </p:sp>
      <p:sp>
        <p:nvSpPr>
          <p:cNvPr id="3" name="Freeform 3"/>
          <p:cNvSpPr/>
          <p:nvPr/>
        </p:nvSpPr>
        <p:spPr>
          <a:xfrm rot="1100911">
            <a:off x="7187810" y="3271605"/>
            <a:ext cx="679152" cy="868682"/>
          </a:xfrm>
          <a:custGeom>
            <a:avLst/>
            <a:gdLst/>
            <a:ahLst/>
            <a:cxnLst/>
            <a:rect l="l" t="t" r="r" b="b"/>
            <a:pathLst>
              <a:path w="679152" h="868682">
                <a:moveTo>
                  <a:pt x="0" y="0"/>
                </a:moveTo>
                <a:lnTo>
                  <a:pt x="679152" y="0"/>
                </a:lnTo>
                <a:lnTo>
                  <a:pt x="679152" y="868682"/>
                </a:lnTo>
                <a:lnTo>
                  <a:pt x="0" y="868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49655" flipH="1">
            <a:off x="1278626" y="3314574"/>
            <a:ext cx="611963" cy="782744"/>
          </a:xfrm>
          <a:custGeom>
            <a:avLst/>
            <a:gdLst/>
            <a:ahLst/>
            <a:cxnLst/>
            <a:rect l="l" t="t" r="r" b="b"/>
            <a:pathLst>
              <a:path w="611963" h="782744">
                <a:moveTo>
                  <a:pt x="611964" y="0"/>
                </a:moveTo>
                <a:lnTo>
                  <a:pt x="0" y="0"/>
                </a:lnTo>
                <a:lnTo>
                  <a:pt x="0" y="782744"/>
                </a:lnTo>
                <a:lnTo>
                  <a:pt x="611964" y="782744"/>
                </a:lnTo>
                <a:lnTo>
                  <a:pt x="6119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699088">
            <a:off x="1426027" y="6239821"/>
            <a:ext cx="679152" cy="868682"/>
          </a:xfrm>
          <a:custGeom>
            <a:avLst/>
            <a:gdLst/>
            <a:ahLst/>
            <a:cxnLst/>
            <a:rect l="l" t="t" r="r" b="b"/>
            <a:pathLst>
              <a:path w="679152" h="868682">
                <a:moveTo>
                  <a:pt x="0" y="0"/>
                </a:moveTo>
                <a:lnTo>
                  <a:pt x="679152" y="0"/>
                </a:lnTo>
                <a:lnTo>
                  <a:pt x="679152" y="868683"/>
                </a:lnTo>
                <a:lnTo>
                  <a:pt x="0" y="868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750344" flipH="1">
            <a:off x="6762364" y="6213646"/>
            <a:ext cx="611963" cy="782744"/>
          </a:xfrm>
          <a:custGeom>
            <a:avLst/>
            <a:gdLst/>
            <a:ahLst/>
            <a:cxnLst/>
            <a:rect l="l" t="t" r="r" b="b"/>
            <a:pathLst>
              <a:path w="611963" h="782744">
                <a:moveTo>
                  <a:pt x="611963" y="0"/>
                </a:moveTo>
                <a:lnTo>
                  <a:pt x="0" y="0"/>
                </a:lnTo>
                <a:lnTo>
                  <a:pt x="0" y="782744"/>
                </a:lnTo>
                <a:lnTo>
                  <a:pt x="611963" y="782744"/>
                </a:lnTo>
                <a:lnTo>
                  <a:pt x="6119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18597" y="0"/>
            <a:ext cx="9369403" cy="13164820"/>
          </a:xfrm>
          <a:custGeom>
            <a:avLst/>
            <a:gdLst/>
            <a:ahLst/>
            <a:cxnLst/>
            <a:rect l="l" t="t" r="r" b="b"/>
            <a:pathLst>
              <a:path w="9369403" h="13164820">
                <a:moveTo>
                  <a:pt x="0" y="0"/>
                </a:moveTo>
                <a:lnTo>
                  <a:pt x="9369403" y="0"/>
                </a:lnTo>
                <a:lnTo>
                  <a:pt x="9369403" y="13164820"/>
                </a:lnTo>
                <a:lnTo>
                  <a:pt x="0" y="13164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-20254" r="-2025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080869" y="2812033"/>
            <a:ext cx="5820370" cy="6360293"/>
            <a:chOff x="0" y="0"/>
            <a:chExt cx="7760494" cy="8480391"/>
          </a:xfrm>
        </p:grpSpPr>
        <p:sp>
          <p:nvSpPr>
            <p:cNvPr id="9" name="TextBox 9"/>
            <p:cNvSpPr txBox="1"/>
            <p:nvPr/>
          </p:nvSpPr>
          <p:spPr>
            <a:xfrm>
              <a:off x="0" y="-85725"/>
              <a:ext cx="7760494" cy="912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5181" lvl="1" indent="-442590">
                <a:lnSpc>
                  <a:spcPts val="5739"/>
                </a:lnSpc>
                <a:buFont typeface="Arial"/>
                <a:buChar char="•"/>
              </a:pPr>
              <a:r>
                <a:rPr lang="en-US" sz="4099" u="sng">
                  <a:solidFill>
                    <a:srgbClr val="000000"/>
                  </a:solidFill>
                  <a:latin typeface="Rubik"/>
                </a:rPr>
                <a:t>Visão Geral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29082"/>
              <a:ext cx="7760494" cy="912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5181" lvl="1" indent="-442590">
                <a:lnSpc>
                  <a:spcPts val="5739"/>
                </a:lnSpc>
                <a:buFont typeface="Arial"/>
                <a:buChar char="•"/>
              </a:pPr>
              <a:r>
                <a:rPr lang="en-US" sz="4099" u="sng">
                  <a:solidFill>
                    <a:srgbClr val="000000"/>
                  </a:solidFill>
                  <a:latin typeface="Rubik"/>
                </a:rPr>
                <a:t>Escopo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143889"/>
              <a:ext cx="7760494" cy="1877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5181" lvl="1" indent="-442590">
                <a:lnSpc>
                  <a:spcPts val="5739"/>
                </a:lnSpc>
                <a:buFont typeface="Arial"/>
                <a:buChar char="•"/>
              </a:pPr>
              <a:r>
                <a:rPr lang="en-US" sz="4099" u="sng">
                  <a:solidFill>
                    <a:srgbClr val="000000"/>
                  </a:solidFill>
                  <a:latin typeface="Rubik"/>
                </a:rPr>
                <a:t>Modelagem Banco de dados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223896"/>
              <a:ext cx="7760494" cy="912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5181" lvl="1" indent="-442590">
                <a:lnSpc>
                  <a:spcPts val="5739"/>
                </a:lnSpc>
                <a:buFont typeface="Arial"/>
                <a:buChar char="•"/>
              </a:pPr>
              <a:r>
                <a:rPr lang="en-US" sz="4099" u="sng">
                  <a:solidFill>
                    <a:srgbClr val="000000"/>
                  </a:solidFill>
                  <a:latin typeface="Rubik"/>
                </a:rPr>
                <a:t>Front end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338704"/>
              <a:ext cx="7760494" cy="912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5181" lvl="1" indent="-442590">
                <a:lnSpc>
                  <a:spcPts val="5739"/>
                </a:lnSpc>
                <a:buFont typeface="Arial"/>
                <a:buChar char="•"/>
              </a:pPr>
              <a:r>
                <a:rPr lang="en-US" sz="4099" u="sng">
                  <a:solidFill>
                    <a:srgbClr val="000000"/>
                  </a:solidFill>
                  <a:latin typeface="Rubik"/>
                </a:rPr>
                <a:t>Back end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453511"/>
              <a:ext cx="7760494" cy="912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39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568318"/>
              <a:ext cx="7760494" cy="912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3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84608" y="4505327"/>
            <a:ext cx="5974784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Tópicos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618566"/>
            <a:ext cx="18288000" cy="4668434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>
            <a:off x="1028700" y="6659988"/>
            <a:ext cx="3733584" cy="700047"/>
          </a:xfrm>
          <a:custGeom>
            <a:avLst/>
            <a:gdLst/>
            <a:ahLst/>
            <a:cxnLst/>
            <a:rect l="l" t="t" r="r" b="b"/>
            <a:pathLst>
              <a:path w="3733584" h="700047">
                <a:moveTo>
                  <a:pt x="0" y="0"/>
                </a:moveTo>
                <a:lnTo>
                  <a:pt x="3733584" y="0"/>
                </a:lnTo>
                <a:lnTo>
                  <a:pt x="3733584" y="700047"/>
                </a:lnTo>
                <a:lnTo>
                  <a:pt x="0" y="70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25414">
            <a:off x="1809735" y="-638366"/>
            <a:ext cx="4252522" cy="4515227"/>
          </a:xfrm>
          <a:custGeom>
            <a:avLst/>
            <a:gdLst/>
            <a:ahLst/>
            <a:cxnLst/>
            <a:rect l="l" t="t" r="r" b="b"/>
            <a:pathLst>
              <a:path w="4252522" h="4515227">
                <a:moveTo>
                  <a:pt x="0" y="0"/>
                </a:moveTo>
                <a:lnTo>
                  <a:pt x="4252522" y="0"/>
                </a:lnTo>
                <a:lnTo>
                  <a:pt x="4252522" y="4515227"/>
                </a:lnTo>
                <a:lnTo>
                  <a:pt x="0" y="45152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3379" y="6793908"/>
            <a:ext cx="24042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OBJETIVOS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4803" y="7467008"/>
            <a:ext cx="5081275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ubik"/>
              </a:rPr>
              <a:t>Empoderamento Através do Empreendedorismo.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000000"/>
                </a:solidFill>
                <a:latin typeface="Rubik"/>
              </a:rPr>
              <a:t>Tecnologia como Aliada.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000000"/>
                </a:solidFill>
                <a:latin typeface="Rubik"/>
              </a:rPr>
              <a:t>Conexões que Transformam Vidas.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000000"/>
                </a:solidFill>
                <a:latin typeface="Rubik"/>
              </a:rPr>
              <a:t>Economia Local em Ascensão.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55592" y="7905158"/>
            <a:ext cx="4715110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ubik"/>
              </a:rPr>
              <a:t>Lançamento de Negócios.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000000"/>
                </a:solidFill>
                <a:latin typeface="Rubik"/>
              </a:rPr>
              <a:t>Empregabilidade Local.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000000"/>
                </a:solidFill>
                <a:latin typeface="Rubik"/>
              </a:rPr>
              <a:t>Networking e Colaborações.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000000"/>
                </a:solidFill>
                <a:latin typeface="Rubik"/>
              </a:rPr>
              <a:t>Impacto Ambiental Positivo.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62025"/>
            <a:ext cx="12734870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Visão Geral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385271"/>
            <a:ext cx="14679185" cy="223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ubik"/>
              </a:rPr>
              <a:t>Em um cenário onde o empreendedorismo emerge como um farol de esperança, nosso projeto se propõe a desbravar fronteiras, impulsionando o crescimento econômico em comunidades de baixa renda. 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Rubik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9144000" y="6694507"/>
            <a:ext cx="3733584" cy="700047"/>
          </a:xfrm>
          <a:custGeom>
            <a:avLst/>
            <a:gdLst/>
            <a:ahLst/>
            <a:cxnLst/>
            <a:rect l="l" t="t" r="r" b="b"/>
            <a:pathLst>
              <a:path w="3733584" h="700047">
                <a:moveTo>
                  <a:pt x="0" y="0"/>
                </a:moveTo>
                <a:lnTo>
                  <a:pt x="3733584" y="0"/>
                </a:lnTo>
                <a:lnTo>
                  <a:pt x="3733584" y="700047"/>
                </a:lnTo>
                <a:lnTo>
                  <a:pt x="0" y="70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358806" y="6828427"/>
            <a:ext cx="1303973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METAS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926379"/>
            <a:ext cx="18288000" cy="4668434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 rot="2825414">
            <a:off x="1809735" y="-638366"/>
            <a:ext cx="4252522" cy="4515227"/>
          </a:xfrm>
          <a:custGeom>
            <a:avLst/>
            <a:gdLst/>
            <a:ahLst/>
            <a:cxnLst/>
            <a:rect l="l" t="t" r="r" b="b"/>
            <a:pathLst>
              <a:path w="4252522" h="4515227">
                <a:moveTo>
                  <a:pt x="0" y="0"/>
                </a:moveTo>
                <a:lnTo>
                  <a:pt x="4252522" y="0"/>
                </a:lnTo>
                <a:lnTo>
                  <a:pt x="4252522" y="4515227"/>
                </a:lnTo>
                <a:lnTo>
                  <a:pt x="0" y="4515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56206" y="2948462"/>
            <a:ext cx="10278628" cy="6309838"/>
          </a:xfrm>
          <a:custGeom>
            <a:avLst/>
            <a:gdLst/>
            <a:ahLst/>
            <a:cxnLst/>
            <a:rect l="l" t="t" r="r" b="b"/>
            <a:pathLst>
              <a:path w="10278628" h="6309838">
                <a:moveTo>
                  <a:pt x="0" y="0"/>
                </a:moveTo>
                <a:lnTo>
                  <a:pt x="10278628" y="0"/>
                </a:lnTo>
                <a:lnTo>
                  <a:pt x="10278628" y="6309838"/>
                </a:lnTo>
                <a:lnTo>
                  <a:pt x="0" y="6309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894" b="-1082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62025"/>
            <a:ext cx="12734870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Visão Geral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618566"/>
            <a:ext cx="18288000" cy="4668434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 rot="2825414">
            <a:off x="1809735" y="-638366"/>
            <a:ext cx="4252522" cy="4515227"/>
          </a:xfrm>
          <a:custGeom>
            <a:avLst/>
            <a:gdLst/>
            <a:ahLst/>
            <a:cxnLst/>
            <a:rect l="l" t="t" r="r" b="b"/>
            <a:pathLst>
              <a:path w="4252522" h="4515227">
                <a:moveTo>
                  <a:pt x="0" y="0"/>
                </a:moveTo>
                <a:lnTo>
                  <a:pt x="4252522" y="0"/>
                </a:lnTo>
                <a:lnTo>
                  <a:pt x="4252522" y="4515227"/>
                </a:lnTo>
                <a:lnTo>
                  <a:pt x="0" y="4515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6694507"/>
            <a:ext cx="3733584" cy="700047"/>
          </a:xfrm>
          <a:custGeom>
            <a:avLst/>
            <a:gdLst/>
            <a:ahLst/>
            <a:cxnLst/>
            <a:rect l="l" t="t" r="r" b="b"/>
            <a:pathLst>
              <a:path w="3733584" h="700047">
                <a:moveTo>
                  <a:pt x="0" y="0"/>
                </a:moveTo>
                <a:lnTo>
                  <a:pt x="3733584" y="0"/>
                </a:lnTo>
                <a:lnTo>
                  <a:pt x="3733584" y="700047"/>
                </a:lnTo>
                <a:lnTo>
                  <a:pt x="0" y="70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21273" y="3394498"/>
            <a:ext cx="12845454" cy="5687738"/>
          </a:xfrm>
          <a:custGeom>
            <a:avLst/>
            <a:gdLst/>
            <a:ahLst/>
            <a:cxnLst/>
            <a:rect l="l" t="t" r="r" b="b"/>
            <a:pathLst>
              <a:path w="12845454" h="5687738">
                <a:moveTo>
                  <a:pt x="0" y="0"/>
                </a:moveTo>
                <a:lnTo>
                  <a:pt x="12845454" y="0"/>
                </a:lnTo>
                <a:lnTo>
                  <a:pt x="12845454" y="5687738"/>
                </a:lnTo>
                <a:lnTo>
                  <a:pt x="0" y="56877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7974" b="-2797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62025"/>
            <a:ext cx="12734870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Visão Geral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618566"/>
            <a:ext cx="18288000" cy="4668434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 rot="2825414">
            <a:off x="1809735" y="-638366"/>
            <a:ext cx="4252522" cy="4515227"/>
          </a:xfrm>
          <a:custGeom>
            <a:avLst/>
            <a:gdLst/>
            <a:ahLst/>
            <a:cxnLst/>
            <a:rect l="l" t="t" r="r" b="b"/>
            <a:pathLst>
              <a:path w="4252522" h="4515227">
                <a:moveTo>
                  <a:pt x="0" y="0"/>
                </a:moveTo>
                <a:lnTo>
                  <a:pt x="4252522" y="0"/>
                </a:lnTo>
                <a:lnTo>
                  <a:pt x="4252522" y="4515227"/>
                </a:lnTo>
                <a:lnTo>
                  <a:pt x="0" y="4515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17433" y="2845900"/>
            <a:ext cx="9046138" cy="6591539"/>
          </a:xfrm>
          <a:custGeom>
            <a:avLst/>
            <a:gdLst/>
            <a:ahLst/>
            <a:cxnLst/>
            <a:rect l="l" t="t" r="r" b="b"/>
            <a:pathLst>
              <a:path w="9046138" h="6591539">
                <a:moveTo>
                  <a:pt x="0" y="0"/>
                </a:moveTo>
                <a:lnTo>
                  <a:pt x="9046137" y="0"/>
                </a:lnTo>
                <a:lnTo>
                  <a:pt x="9046137" y="6591539"/>
                </a:lnTo>
                <a:lnTo>
                  <a:pt x="0" y="6591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081" b="-608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62025"/>
            <a:ext cx="12734870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Visão Geral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618566"/>
            <a:ext cx="18288000" cy="4668434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 rot="2825414">
            <a:off x="1809735" y="-638366"/>
            <a:ext cx="4252522" cy="4515227"/>
          </a:xfrm>
          <a:custGeom>
            <a:avLst/>
            <a:gdLst/>
            <a:ahLst/>
            <a:cxnLst/>
            <a:rect l="l" t="t" r="r" b="b"/>
            <a:pathLst>
              <a:path w="4252522" h="4515227">
                <a:moveTo>
                  <a:pt x="0" y="0"/>
                </a:moveTo>
                <a:lnTo>
                  <a:pt x="4252522" y="0"/>
                </a:lnTo>
                <a:lnTo>
                  <a:pt x="4252522" y="4515227"/>
                </a:lnTo>
                <a:lnTo>
                  <a:pt x="0" y="4515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47160" y="2833272"/>
            <a:ext cx="9609310" cy="7101935"/>
          </a:xfrm>
          <a:custGeom>
            <a:avLst/>
            <a:gdLst/>
            <a:ahLst/>
            <a:cxnLst/>
            <a:rect l="l" t="t" r="r" b="b"/>
            <a:pathLst>
              <a:path w="9609310" h="7101935">
                <a:moveTo>
                  <a:pt x="0" y="0"/>
                </a:moveTo>
                <a:lnTo>
                  <a:pt x="9609310" y="0"/>
                </a:lnTo>
                <a:lnTo>
                  <a:pt x="9609310" y="7101936"/>
                </a:lnTo>
                <a:lnTo>
                  <a:pt x="0" y="710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24" r="-4325" b="-232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62025"/>
            <a:ext cx="12734870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Visão Geral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618566"/>
            <a:ext cx="18288000" cy="4668434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 rot="2825414">
            <a:off x="1809735" y="-638366"/>
            <a:ext cx="4252522" cy="4515227"/>
          </a:xfrm>
          <a:custGeom>
            <a:avLst/>
            <a:gdLst/>
            <a:ahLst/>
            <a:cxnLst/>
            <a:rect l="l" t="t" r="r" b="b"/>
            <a:pathLst>
              <a:path w="4252522" h="4515227">
                <a:moveTo>
                  <a:pt x="0" y="0"/>
                </a:moveTo>
                <a:lnTo>
                  <a:pt x="4252522" y="0"/>
                </a:lnTo>
                <a:lnTo>
                  <a:pt x="4252522" y="4515227"/>
                </a:lnTo>
                <a:lnTo>
                  <a:pt x="0" y="4515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198181" y="3043901"/>
            <a:ext cx="11470860" cy="5811968"/>
          </a:xfrm>
          <a:custGeom>
            <a:avLst/>
            <a:gdLst/>
            <a:ahLst/>
            <a:cxnLst/>
            <a:rect l="l" t="t" r="r" b="b"/>
            <a:pathLst>
              <a:path w="11470860" h="5811968">
                <a:moveTo>
                  <a:pt x="0" y="0"/>
                </a:moveTo>
                <a:lnTo>
                  <a:pt x="11470860" y="0"/>
                </a:lnTo>
                <a:lnTo>
                  <a:pt x="11470860" y="5811967"/>
                </a:lnTo>
                <a:lnTo>
                  <a:pt x="0" y="5811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20" b="-772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62025"/>
            <a:ext cx="12734870" cy="12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Visão Geral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185</Words>
  <Application>Microsoft Office PowerPoint</Application>
  <PresentationFormat>Personalizar</PresentationFormat>
  <Paragraphs>53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Calibri</vt:lpstr>
      <vt:lpstr>Arial</vt:lpstr>
      <vt:lpstr>Rubik</vt:lpstr>
      <vt:lpstr>Nourd Bold</vt:lpstr>
      <vt:lpstr>Rubik Semi-Bold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COOPComunitaria</dc:title>
  <cp:lastModifiedBy>GABRIEL JORGE FIGUEIREDO ROCHA FERREIRA</cp:lastModifiedBy>
  <cp:revision>2</cp:revision>
  <dcterms:created xsi:type="dcterms:W3CDTF">2006-08-16T00:00:00Z</dcterms:created>
  <dcterms:modified xsi:type="dcterms:W3CDTF">2023-11-23T18:10:44Z</dcterms:modified>
  <dc:identifier>DAF06n1CrZ0</dc:identifier>
</cp:coreProperties>
</file>